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30275784" cy="42803064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0275784" cy="128016"/>
          </a:xfrm>
          <a:prstGeom prst="rect">
            <a:avLst/>
          </a:prstGeom>
          <a:solidFill>
            <a:srgbClr val="1A7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201168"/>
            <a:ext cx="2560320" cy="1463040"/>
          </a:xfrm>
          <a:prstGeom prst="rect">
            <a:avLst/>
          </a:prstGeom>
          <a:solidFill>
            <a:srgbClr val="ECF0F3"/>
          </a:solidFill>
          <a:ln w="1016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49808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5A6A7A"/>
                </a:solidFill>
                <a:latin typeface="Calibri"/>
              </a:rPr>
              <a:t>University Logo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0" y="658368"/>
            <a:ext cx="24332184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700" b="0" i="1">
                <a:solidFill>
                  <a:srgbClr val="5A6A7A"/>
                </a:solidFill>
                <a:latin typeface="Calibri"/>
              </a:rPr>
              <a:t>Institution / Laboratory Name  (optional)</a:t>
            </a:r>
          </a:p>
        </p:txBody>
      </p:sp>
      <p:pic>
        <p:nvPicPr>
          <p:cNvPr id="6" name="Picture 5" descr="aes26-logo-4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5464" y="128016"/>
            <a:ext cx="2011680" cy="201168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8640" y="2057400"/>
            <a:ext cx="29178504" cy="18288"/>
          </a:xfrm>
          <a:prstGeom prst="rect">
            <a:avLst/>
          </a:prstGeom>
          <a:solidFill>
            <a:srgbClr val="D4DF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48640" y="2194560"/>
            <a:ext cx="29178504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sz="5600" b="1" i="0">
                <a:solidFill>
                  <a:srgbClr val="0C2340"/>
                </a:solidFill>
                <a:latin typeface="Calibri"/>
              </a:rPr>
              <a:t>Paper Title: Replace with the Full Title of Your Contribution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4389120"/>
            <a:ext cx="29178504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100" b="0" i="0">
                <a:solidFill>
                  <a:srgbClr val="1C1C2E"/>
                </a:solidFill>
                <a:latin typeface="Calibri"/>
              </a:rPr>
              <a:t>Author A.¹, Author B.², Author C.¹, Author D.³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892040"/>
            <a:ext cx="29178504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0" i="1">
                <a:solidFill>
                  <a:srgbClr val="5A6A7A"/>
                </a:solidFill>
                <a:latin typeface="Calibri"/>
              </a:rPr>
              <a:t>¹ Department, University, City, Country  |  ² Department, University, City, Country  |  ³ Department, University, City, Country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5321808"/>
            <a:ext cx="29178504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3D9B8C"/>
                </a:solidFill>
                <a:latin typeface="Calibri"/>
              </a:rPr>
              <a:t>✉  corresponding@university.edu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5760720"/>
            <a:ext cx="30275784" cy="27432"/>
          </a:xfrm>
          <a:prstGeom prst="rect">
            <a:avLst/>
          </a:prstGeom>
          <a:solidFill>
            <a:srgbClr val="1A7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48640" y="5961888"/>
            <a:ext cx="9573768" cy="566928"/>
          </a:xfrm>
          <a:prstGeom prst="rect">
            <a:avLst/>
          </a:prstGeom>
          <a:solidFill>
            <a:srgbClr val="E8F4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548640" y="5961888"/>
            <a:ext cx="50292" cy="566928"/>
          </a:xfrm>
          <a:prstGeom prst="rect">
            <a:avLst/>
          </a:prstGeom>
          <a:solidFill>
            <a:srgbClr val="3D9B8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04088" y="5971031"/>
            <a:ext cx="9390888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 i="0">
                <a:solidFill>
                  <a:srgbClr val="0C2340"/>
                </a:solidFill>
                <a:latin typeface="Calibri"/>
              </a:rPr>
              <a:t>01  —  Introduction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6528816"/>
            <a:ext cx="9573768" cy="6931151"/>
          </a:xfrm>
          <a:prstGeom prst="rect">
            <a:avLst/>
          </a:prstGeom>
          <a:solidFill>
            <a:srgbClr val="FFFFFF"/>
          </a:solidFill>
          <a:ln w="635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6665976"/>
            <a:ext cx="9208008" cy="6702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Provide the scientific context and motivation for your research.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State the problem or question your work addresses. Explain the gap in the current knowledge.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•  Key point 1: context or prior work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•  Key point 2: remaining challenge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•  Key point 3: approach of this work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State the main objective of this contribution.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48640" y="13661136"/>
            <a:ext cx="9573768" cy="566928"/>
          </a:xfrm>
          <a:prstGeom prst="rect">
            <a:avLst/>
          </a:prstGeom>
          <a:solidFill>
            <a:srgbClr val="E8F4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48640" y="13661136"/>
            <a:ext cx="50292" cy="566928"/>
          </a:xfrm>
          <a:prstGeom prst="rect">
            <a:avLst/>
          </a:prstGeom>
          <a:solidFill>
            <a:srgbClr val="3D9B8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04088" y="13670280"/>
            <a:ext cx="9390888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 i="0">
                <a:solidFill>
                  <a:srgbClr val="0C2340"/>
                </a:solidFill>
                <a:latin typeface="Calibri"/>
              </a:rPr>
              <a:t>02  —  Materials &amp; Methods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8640" y="14228063"/>
            <a:ext cx="9573768" cy="25914095"/>
          </a:xfrm>
          <a:prstGeom prst="rect">
            <a:avLst/>
          </a:prstGeom>
          <a:solidFill>
            <a:srgbClr val="FFFFFF"/>
          </a:solidFill>
          <a:ln w="635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31520" y="14337791"/>
            <a:ext cx="9208008" cy="960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Describe your methodology, experimental protocol, or theoretical approach.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Include key parameters, materials, or simulation settings.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Justify design choices or algorithmic steps.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94360" y="15416784"/>
            <a:ext cx="9482328" cy="24039575"/>
          </a:xfrm>
          <a:prstGeom prst="rect">
            <a:avLst/>
          </a:prstGeom>
          <a:solidFill>
            <a:srgbClr val="ECF0F3"/>
          </a:solidFill>
          <a:ln w="1016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68680" y="27081289"/>
            <a:ext cx="8933688" cy="710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sz="1500" i="1">
                <a:solidFill>
                  <a:srgbClr val="5A6A7A"/>
                </a:solidFill>
                <a:latin typeface="Calibri"/>
              </a:rPr>
              <a:t>[ Schematic / Setup / Model ]</a:t>
            </a:r>
          </a:p>
          <a:p>
            <a:pPr algn="ctr">
              <a:lnSpc>
                <a:spcPct val="125000"/>
              </a:lnSpc>
            </a:pPr>
            <a:r>
              <a:rPr sz="1500" i="1">
                <a:solidFill>
                  <a:srgbClr val="5A6A7A"/>
                </a:solidFill>
                <a:latin typeface="Calibri"/>
              </a:rPr>
              <a:t/>
            </a:r>
          </a:p>
          <a:p>
            <a:pPr algn="ctr">
              <a:lnSpc>
                <a:spcPct val="125000"/>
              </a:lnSpc>
            </a:pPr>
            <a:r>
              <a:rPr sz="1500" i="1">
                <a:solidFill>
                  <a:srgbClr val="5A6A7A"/>
                </a:solidFill>
                <a:latin typeface="Calibri"/>
              </a:rPr>
              <a:t>Replace with your figure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39502079"/>
            <a:ext cx="920800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1">
                <a:solidFill>
                  <a:srgbClr val="5A6A7A"/>
                </a:solidFill>
                <a:latin typeface="Calibri"/>
              </a:rPr>
              <a:t>Fig. 1 — Caption: Describe your experimental setup, simulation model, or theoretical framework.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0351008" y="5961888"/>
            <a:ext cx="9573768" cy="566928"/>
          </a:xfrm>
          <a:prstGeom prst="rect">
            <a:avLst/>
          </a:prstGeom>
          <a:solidFill>
            <a:srgbClr val="E8F4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10351008" y="5961888"/>
            <a:ext cx="50292" cy="566928"/>
          </a:xfrm>
          <a:prstGeom prst="rect">
            <a:avLst/>
          </a:prstGeom>
          <a:solidFill>
            <a:srgbClr val="3D9B8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0506456" y="5971031"/>
            <a:ext cx="9390888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 i="0">
                <a:solidFill>
                  <a:srgbClr val="0C2340"/>
                </a:solidFill>
                <a:latin typeface="Calibri"/>
              </a:rPr>
              <a:t>03  —  Results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351008" y="6528816"/>
            <a:ext cx="9573768" cy="17263872"/>
          </a:xfrm>
          <a:prstGeom prst="rect">
            <a:avLst/>
          </a:prstGeom>
          <a:solidFill>
            <a:srgbClr val="FFFFFF"/>
          </a:solidFill>
          <a:ln w="635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10533888" y="6638544"/>
            <a:ext cx="9208008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Summarize the key result and the conditions under which it was obtained.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Reference the figure below and highlight the most important finding.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0396728" y="7571232"/>
            <a:ext cx="9482328" cy="15526511"/>
          </a:xfrm>
          <a:prstGeom prst="rect">
            <a:avLst/>
          </a:prstGeom>
          <a:solidFill>
            <a:srgbClr val="ECF0F3"/>
          </a:solidFill>
          <a:ln w="1016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10671048" y="14979205"/>
            <a:ext cx="8933688" cy="710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sz="1500" i="1">
                <a:solidFill>
                  <a:srgbClr val="5A6A7A"/>
                </a:solidFill>
                <a:latin typeface="Calibri"/>
              </a:rPr>
              <a:t>[ Main Result: Figure / Graph / Simulation ]</a:t>
            </a:r>
          </a:p>
          <a:p>
            <a:pPr algn="ctr">
              <a:lnSpc>
                <a:spcPct val="125000"/>
              </a:lnSpc>
            </a:pPr>
            <a:r>
              <a:rPr sz="1500" i="1">
                <a:solidFill>
                  <a:srgbClr val="5A6A7A"/>
                </a:solidFill>
                <a:latin typeface="Calibri"/>
              </a:rPr>
              <a:t/>
            </a:r>
          </a:p>
          <a:p>
            <a:pPr algn="ctr">
              <a:lnSpc>
                <a:spcPct val="125000"/>
              </a:lnSpc>
            </a:pPr>
            <a:r>
              <a:rPr sz="1500" i="1">
                <a:solidFill>
                  <a:srgbClr val="5A6A7A"/>
                </a:solidFill>
                <a:latin typeface="Calibri"/>
              </a:rPr>
              <a:t>Replace with your key result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533888" y="23143464"/>
            <a:ext cx="920800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1">
                <a:solidFill>
                  <a:srgbClr val="5A6A7A"/>
                </a:solidFill>
                <a:latin typeface="Calibri"/>
              </a:rPr>
              <a:t>Fig. 2 — Caption: Describe the key result. Include units, conditions, and the main observation.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0351008" y="23993856"/>
            <a:ext cx="9573768" cy="566928"/>
          </a:xfrm>
          <a:prstGeom prst="rect">
            <a:avLst/>
          </a:prstGeom>
          <a:solidFill>
            <a:srgbClr val="E8F4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10351008" y="23993856"/>
            <a:ext cx="50292" cy="566928"/>
          </a:xfrm>
          <a:prstGeom prst="rect">
            <a:avLst/>
          </a:prstGeom>
          <a:solidFill>
            <a:srgbClr val="3D9B8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10506456" y="24003000"/>
            <a:ext cx="9390888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 i="0">
                <a:solidFill>
                  <a:srgbClr val="0C2340"/>
                </a:solidFill>
                <a:latin typeface="Calibri"/>
              </a:rPr>
              <a:t>04  —  Additional Results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0351008" y="24560784"/>
            <a:ext cx="9573768" cy="15581375"/>
          </a:xfrm>
          <a:prstGeom prst="rect">
            <a:avLst/>
          </a:prstGeom>
          <a:solidFill>
            <a:srgbClr val="FFFFFF"/>
          </a:solidFill>
          <a:ln w="635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10396728" y="24633935"/>
            <a:ext cx="9482328" cy="14868143"/>
          </a:xfrm>
          <a:prstGeom prst="rect">
            <a:avLst/>
          </a:prstGeom>
          <a:solidFill>
            <a:srgbClr val="ECF0F3"/>
          </a:solidFill>
          <a:ln w="1016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10671048" y="31712725"/>
            <a:ext cx="8933688" cy="710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sz="1500" i="1">
                <a:solidFill>
                  <a:srgbClr val="5A6A7A"/>
                </a:solidFill>
                <a:latin typeface="Calibri"/>
              </a:rPr>
              <a:t>[ Additional Result / Comparison / Validation ]</a:t>
            </a:r>
          </a:p>
          <a:p>
            <a:pPr algn="ctr">
              <a:lnSpc>
                <a:spcPct val="125000"/>
              </a:lnSpc>
            </a:pPr>
            <a:r>
              <a:rPr sz="1500" i="1">
                <a:solidFill>
                  <a:srgbClr val="5A6A7A"/>
                </a:solidFill>
                <a:latin typeface="Calibri"/>
              </a:rPr>
              <a:t/>
            </a:r>
          </a:p>
          <a:p>
            <a:pPr algn="ctr">
              <a:lnSpc>
                <a:spcPct val="125000"/>
              </a:lnSpc>
            </a:pPr>
            <a:r>
              <a:rPr sz="1500" i="1">
                <a:solidFill>
                  <a:srgbClr val="5A6A7A"/>
                </a:solidFill>
                <a:latin typeface="Calibri"/>
              </a:rPr>
              <a:t>Replace with your figure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533888" y="39547799"/>
            <a:ext cx="920800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1">
                <a:solidFill>
                  <a:srgbClr val="5A6A7A"/>
                </a:solidFill>
                <a:latin typeface="Calibri"/>
              </a:rPr>
              <a:t>Fig. 3 — Caption: Describe secondary result, comparison, or validation.</a:t>
            </a:r>
          </a:p>
        </p:txBody>
      </p:sp>
      <p:sp>
        <p:nvSpPr>
          <p:cNvPr id="41" name="Rectangle 40"/>
          <p:cNvSpPr/>
          <p:nvPr/>
        </p:nvSpPr>
        <p:spPr>
          <a:xfrm>
            <a:off x="20153376" y="5961888"/>
            <a:ext cx="9573768" cy="566928"/>
          </a:xfrm>
          <a:prstGeom prst="rect">
            <a:avLst/>
          </a:prstGeom>
          <a:solidFill>
            <a:srgbClr val="E8F4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20153376" y="5961888"/>
            <a:ext cx="50292" cy="566928"/>
          </a:xfrm>
          <a:prstGeom prst="rect">
            <a:avLst/>
          </a:prstGeom>
          <a:solidFill>
            <a:srgbClr val="3D9B8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20308824" y="5971031"/>
            <a:ext cx="9390888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 i="0">
                <a:solidFill>
                  <a:srgbClr val="0C2340"/>
                </a:solidFill>
                <a:latin typeface="Calibri"/>
              </a:rPr>
              <a:t>05  —  Discussion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0153376" y="6528816"/>
            <a:ext cx="9573768" cy="9948672"/>
          </a:xfrm>
          <a:prstGeom prst="rect">
            <a:avLst/>
          </a:prstGeom>
          <a:solidFill>
            <a:srgbClr val="FFFFFF"/>
          </a:solidFill>
          <a:ln w="635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20336256" y="6665976"/>
            <a:ext cx="9208008" cy="9720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Interpret your results in the context of existing literature.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•  Comparison with state of the art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•  Physical or theoretical interpretation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•  Significance of the findings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•  Limitations and open questions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Discuss any discrepancies, unexpected behaviors, or phenomena observed. Connect your findings to established theory.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Highlight what makes your approach novel or your results surprising.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0153376" y="16678655"/>
            <a:ext cx="9573768" cy="566928"/>
          </a:xfrm>
          <a:prstGeom prst="rect">
            <a:avLst/>
          </a:prstGeom>
          <a:solidFill>
            <a:srgbClr val="E8F4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20153376" y="16678655"/>
            <a:ext cx="50292" cy="566928"/>
          </a:xfrm>
          <a:prstGeom prst="rect">
            <a:avLst/>
          </a:prstGeom>
          <a:solidFill>
            <a:srgbClr val="3D9B8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20308824" y="16687800"/>
            <a:ext cx="9390888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 i="0">
                <a:solidFill>
                  <a:srgbClr val="0C2340"/>
                </a:solidFill>
                <a:latin typeface="Calibri"/>
              </a:rPr>
              <a:t>06  —  Conclusions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0153376" y="17245584"/>
            <a:ext cx="9573768" cy="7205472"/>
          </a:xfrm>
          <a:prstGeom prst="rect">
            <a:avLst/>
          </a:prstGeom>
          <a:solidFill>
            <a:srgbClr val="FFFFFF"/>
          </a:solidFill>
          <a:ln w="635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20336256" y="17382744"/>
            <a:ext cx="9208008" cy="6976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Summary of the main contributions: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✓  [Contribution 1: brief statement]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✓  [Contribution 2: brief statement]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✓  [Contribution 3: brief statement]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Outlook: Briefly describe future directions.</a:t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500" b="0" i="0">
                <a:solidFill>
                  <a:srgbClr val="1C1C2E"/>
                </a:solidFill>
                <a:latin typeface="Calibri"/>
              </a:rPr>
              <a:t>Indicate ongoing work, planned experiments, or open problems that remain to be solved.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0153376" y="24652223"/>
            <a:ext cx="9573768" cy="566928"/>
          </a:xfrm>
          <a:prstGeom prst="rect">
            <a:avLst/>
          </a:prstGeom>
          <a:solidFill>
            <a:srgbClr val="E8F4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ectangle 51"/>
          <p:cNvSpPr/>
          <p:nvPr/>
        </p:nvSpPr>
        <p:spPr>
          <a:xfrm>
            <a:off x="20153376" y="24652223"/>
            <a:ext cx="50292" cy="566928"/>
          </a:xfrm>
          <a:prstGeom prst="rect">
            <a:avLst/>
          </a:prstGeom>
          <a:solidFill>
            <a:srgbClr val="3D9B8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20308824" y="24661368"/>
            <a:ext cx="9390888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 i="0">
                <a:solidFill>
                  <a:srgbClr val="0C2340"/>
                </a:solidFill>
                <a:latin typeface="Calibri"/>
              </a:rPr>
              <a:t>07  —  References</a:t>
            </a:r>
          </a:p>
        </p:txBody>
      </p:sp>
      <p:sp>
        <p:nvSpPr>
          <p:cNvPr id="54" name="Rectangle 53"/>
          <p:cNvSpPr/>
          <p:nvPr/>
        </p:nvSpPr>
        <p:spPr>
          <a:xfrm>
            <a:off x="20153376" y="25219152"/>
            <a:ext cx="9573768" cy="14923007"/>
          </a:xfrm>
          <a:prstGeom prst="rect">
            <a:avLst/>
          </a:prstGeom>
          <a:solidFill>
            <a:srgbClr val="FFFFFF"/>
          </a:solidFill>
          <a:ln w="635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20336256" y="25328880"/>
            <a:ext cx="9208008" cy="14740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0" i="0">
                <a:solidFill>
                  <a:srgbClr val="1C1C2E"/>
                </a:solidFill>
                <a:latin typeface="Calibri"/>
              </a:rPr>
              <a:t>[1]  A. Author, B. Author, “Title of the paper,” Journal Name, vol. X, no. Y, pp. xx–xx, Year.</a:t>
            </a:r>
          </a:p>
          <a:p>
            <a:pPr algn="l">
              <a:lnSpc>
                <a:spcPct val="115000"/>
              </a:lnSpc>
            </a:pPr>
            <a:r>
              <a:rPr sz="13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300" b="0" i="0">
                <a:solidFill>
                  <a:srgbClr val="1C1C2E"/>
                </a:solidFill>
                <a:latin typeface="Calibri"/>
              </a:rPr>
              <a:t>[2]  A. Author et al., “Title,” in Proc. Conf. Name, City, Year, pp. xx–xx.</a:t>
            </a:r>
          </a:p>
          <a:p>
            <a:pPr algn="l">
              <a:lnSpc>
                <a:spcPct val="115000"/>
              </a:lnSpc>
            </a:pPr>
            <a:r>
              <a:rPr sz="13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300" b="0" i="0">
                <a:solidFill>
                  <a:srgbClr val="1C1C2E"/>
                </a:solidFill>
                <a:latin typeface="Calibri"/>
              </a:rPr>
              <a:t>[3]  A. Author, “Title,” IEEE Trans. Antennas Propag., vol. X, Year.</a:t>
            </a:r>
          </a:p>
          <a:p>
            <a:pPr algn="l">
              <a:lnSpc>
                <a:spcPct val="115000"/>
              </a:lnSpc>
            </a:pPr>
            <a:r>
              <a:rPr sz="1300" b="0" i="0">
                <a:solidFill>
                  <a:srgbClr val="1C1C2E"/>
                </a:solidFill>
                <a:latin typeface="Calibri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300" b="0" i="0">
                <a:solidFill>
                  <a:srgbClr val="1C1C2E"/>
                </a:solidFill>
                <a:latin typeface="Calibri"/>
              </a:rPr>
              <a:t>[4]  A. Author, “Title,” Phys. Rev. Lett., vol. X, Year.</a:t>
            </a:r>
          </a:p>
        </p:txBody>
      </p:sp>
      <p:sp>
        <p:nvSpPr>
          <p:cNvPr id="56" name="Rectangle 55"/>
          <p:cNvSpPr/>
          <p:nvPr/>
        </p:nvSpPr>
        <p:spPr>
          <a:xfrm>
            <a:off x="0" y="40160448"/>
            <a:ext cx="30275784" cy="27432"/>
          </a:xfrm>
          <a:prstGeom prst="rect">
            <a:avLst/>
          </a:prstGeom>
          <a:solidFill>
            <a:srgbClr val="1A7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0" y="40187880"/>
            <a:ext cx="30275784" cy="2487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ectangle 57"/>
          <p:cNvSpPr/>
          <p:nvPr/>
        </p:nvSpPr>
        <p:spPr>
          <a:xfrm>
            <a:off x="548640" y="40306752"/>
            <a:ext cx="1645920" cy="1645920"/>
          </a:xfrm>
          <a:prstGeom prst="rect">
            <a:avLst/>
          </a:prstGeom>
          <a:solidFill>
            <a:srgbClr val="ECF0F3"/>
          </a:solidFill>
          <a:ln w="635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548640" y="40946832"/>
            <a:ext cx="1645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5A6A7A"/>
                </a:solidFill>
                <a:latin typeface="Calibri"/>
              </a:rPr>
              <a:t>QR Code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48640" y="41998391"/>
            <a:ext cx="1645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1">
                <a:solidFill>
                  <a:srgbClr val="5A6A7A"/>
                </a:solidFill>
                <a:latin typeface="Calibri"/>
              </a:rPr>
              <a:t>Link to paper / project page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486400" y="40306752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C2340"/>
                </a:solidFill>
                <a:latin typeface="Calibri"/>
              </a:rPr>
              <a:t>Contact: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486400" y="40635936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3D9B8C"/>
                </a:solidFill>
                <a:latin typeface="Calibri"/>
              </a:rPr>
              <a:t>✉  corresponding@university.edu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486400" y="40946832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5A6A7A"/>
                </a:solidFill>
                <a:latin typeface="Calibri"/>
              </a:rPr>
              <a:t>🌐  aesconference.org/AES26</a:t>
            </a:r>
          </a:p>
        </p:txBody>
      </p:sp>
      <p:sp>
        <p:nvSpPr>
          <p:cNvPr id="64" name="Rectangle 63"/>
          <p:cNvSpPr/>
          <p:nvPr/>
        </p:nvSpPr>
        <p:spPr>
          <a:xfrm>
            <a:off x="5486400" y="41294304"/>
            <a:ext cx="10972800" cy="18288"/>
          </a:xfrm>
          <a:prstGeom prst="rect">
            <a:avLst/>
          </a:prstGeom>
          <a:solidFill>
            <a:srgbClr val="D4DF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5486400" y="41358312"/>
            <a:ext cx="109728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1">
                <a:solidFill>
                  <a:srgbClr val="5A6A7A"/>
                </a:solidFill>
                <a:latin typeface="Calibri"/>
              </a:rPr>
              <a:t>Authors may use their own poster template, provided that the official AES conference logo is clearly included.</a:t>
            </a:r>
          </a:p>
        </p:txBody>
      </p:sp>
      <p:pic>
        <p:nvPicPr>
          <p:cNvPr id="66" name="Picture 65" descr="aes26-logo-4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3940" y="40306752"/>
            <a:ext cx="1417320" cy="1417320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16916400" y="41760647"/>
            <a:ext cx="777240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C2340"/>
                </a:solidFill>
                <a:latin typeface="Calibri"/>
              </a:rPr>
              <a:t>AES 2026  ·  Catania, Italy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6916400" y="42044112"/>
            <a:ext cx="7772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5A6A7A"/>
                </a:solidFill>
                <a:latin typeface="Calibri"/>
              </a:rPr>
              <a:t>3–6 June 2026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6916400" y="42290999"/>
            <a:ext cx="7772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1">
                <a:solidFill>
                  <a:srgbClr val="5A6A7A"/>
                </a:solidFill>
                <a:latin typeface="Calibri"/>
              </a:rPr>
              <a:t>Monastero di San Nicolò l’Arena</a:t>
            </a:r>
          </a:p>
        </p:txBody>
      </p:sp>
      <p:sp>
        <p:nvSpPr>
          <p:cNvPr id="70" name="Rectangle 69"/>
          <p:cNvSpPr/>
          <p:nvPr/>
        </p:nvSpPr>
        <p:spPr>
          <a:xfrm>
            <a:off x="25246584" y="40306752"/>
            <a:ext cx="4480559" cy="1371600"/>
          </a:xfrm>
          <a:prstGeom prst="rect">
            <a:avLst/>
          </a:prstGeom>
          <a:solidFill>
            <a:srgbClr val="ECF0F3"/>
          </a:solidFill>
          <a:ln w="6350">
            <a:solidFill>
              <a:srgbClr val="D4DF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25246584" y="40763952"/>
            <a:ext cx="4480559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5A6A7A"/>
                </a:solidFill>
                <a:latin typeface="Calibri"/>
              </a:rPr>
              <a:t>Institution Logo</a:t>
            </a:r>
          </a:p>
        </p:txBody>
      </p:sp>
      <p:sp>
        <p:nvSpPr>
          <p:cNvPr id="72" name="Rectangle 71"/>
          <p:cNvSpPr/>
          <p:nvPr/>
        </p:nvSpPr>
        <p:spPr>
          <a:xfrm>
            <a:off x="0" y="42675048"/>
            <a:ext cx="30275784" cy="128016"/>
          </a:xfrm>
          <a:prstGeom prst="rect">
            <a:avLst/>
          </a:prstGeom>
          <a:solidFill>
            <a:srgbClr val="1A7A7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